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79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76" r:id="rId22"/>
    <p:sldId id="477" r:id="rId23"/>
    <p:sldId id="478" r:id="rId24"/>
    <p:sldId id="424" r:id="rId25"/>
    <p:sldId id="3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test-daemon</a:t>
            </a:r>
            <a:r>
              <a:rPr lang="zh-CN" altLang="en-US" dirty="0"/>
              <a:t>是什么？</a:t>
            </a:r>
            <a:endParaRPr lang="zh-CN" altLang="en-US" dirty="0"/>
          </a:p>
          <a:p>
            <a:r>
              <a:rPr lang="zh-CN" altLang="en-US" dirty="0"/>
              <a:t>是一个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特性：并行测试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plan_id ae2227fa13654bf58da8d6c3653d237e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https://test-report.foodtruck-uat.com/test-sessions/2286945f35204997b55b329282a72e56/ui-diff-case/difference-report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https://test-report.foodtruck-uat.com/test-sessions/2286945f35204997b55b329282a72e56/iPhone%20XS%20Max_12.4.1/allure-report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app center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windows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测试三要素：测试对象 测试脚本 测试设备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并行测试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搭建</a:t>
            </a:r>
            <a:r>
              <a:rPr lang="en-US" altLang="zh-CN" dirty="0">
                <a:sym typeface="+mn-ea"/>
              </a:rPr>
              <a:t>test-agent</a:t>
            </a:r>
            <a:r>
              <a:rPr lang="zh-CN" altLang="en-US" dirty="0">
                <a:sym typeface="+mn-ea"/>
              </a:rPr>
              <a:t>服务，用来</a:t>
            </a:r>
            <a:r>
              <a:rPr lang="zh-CN" altLang="en-US" dirty="0">
                <a:sym typeface="+mn-ea"/>
              </a:rPr>
              <a:t>代理第三方服务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功能概要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  解析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 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569" y="5283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测试计划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317" y="5282"/>
                <a:ext cx="169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测试执行器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037" y="5283"/>
                <a:ext cx="182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监控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测试结果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2000"/>
              <a:chOff x="830" y="6484"/>
              <a:chExt cx="2323" cy="2000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zh-CN" altLang="en-US" sz="1000" dirty="0">
                    <a:sym typeface="+mn-ea"/>
                  </a:rPr>
                  <a:t>配置并关联</a:t>
                </a:r>
                <a:r>
                  <a:rPr lang="en-US" altLang="zh-CN" sz="1000" dirty="0">
                    <a:sym typeface="+mn-ea"/>
                  </a:rPr>
                  <a:t>测试对象app和测试脚本  </a:t>
                </a:r>
                <a:r>
                  <a:rPr lang="zh-CN" altLang="en-US" sz="1000" dirty="0">
                    <a:sym typeface="+mn-ea"/>
                  </a:rPr>
                  <a:t>让平台知道用什么脚本去测试什么</a:t>
                </a:r>
                <a:r>
                  <a:rPr lang="en-US" altLang="zh-CN" sz="1000" dirty="0">
                    <a:sym typeface="+mn-ea"/>
                  </a:rPr>
                  <a:t>app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484"/>
              <a:chOff x="814" y="6484"/>
              <a:chExt cx="2251" cy="248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3086"/>
              <a:chOff x="650" y="6484"/>
              <a:chExt cx="2700" cy="3086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12"/>
              <a:chOff x="740" y="6484"/>
              <a:chExt cx="2369" cy="321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22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test-executor: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测试项目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executor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test-daemon: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调度中心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2129"/>
              <a:chOff x="740" y="6484"/>
              <a:chExt cx="2369" cy="2129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测试结果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case test result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allure report</a:t>
                </a:r>
                <a:b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UI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MParticle report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3252"/>
              <a:chOff x="628" y="6484"/>
              <a:chExt cx="2668" cy="3252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99" y="7266"/>
                <a:ext cx="2325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878205"/>
            <a:ext cx="11111865" cy="58667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1226820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389380"/>
            <a:ext cx="12083415" cy="5467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成果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12192000" cy="443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30"/>
            <a:ext cx="12192635" cy="5805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473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测试结果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850"/>
            <a:ext cx="12191365" cy="5645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测试工作：本地测试</a:t>
            </a:r>
            <a:r>
              <a:rPr lang="en-US" altLang="zh-CN" dirty="0"/>
              <a:t>&amp;AppCenter</a:t>
            </a:r>
            <a:r>
              <a:rPr lang="zh-CN" altLang="en-US" dirty="0"/>
              <a:t>测试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866900"/>
            <a:ext cx="7336155" cy="4876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b="1" dirty="0">
                <a:sym typeface="+mn-ea"/>
              </a:rPr>
              <a:t>case</a:t>
            </a:r>
            <a:r>
              <a:rPr lang="zh-CN" altLang="en-US" b="1" dirty="0">
                <a:sym typeface="+mn-ea"/>
              </a:rPr>
              <a:t>之间没有数据隔离，会互相干扰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提升测试效率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提高自动化程度 减少人工参与度</a:t>
            </a:r>
            <a:r>
              <a:rPr lang="zh-CN" altLang="en-US" dirty="0">
                <a:sym typeface="+mn-ea"/>
              </a:rPr>
              <a:t>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TIMING" val="|0.2|0.2|0.2|0.2|0.3|0.2"/>
</p:tagLst>
</file>

<file path=ppt/tags/tag27.xml><?xml version="1.0" encoding="utf-8"?>
<p:tagLst xmlns:p="http://schemas.openxmlformats.org/presentationml/2006/main">
  <p:tag name="TIMING" val="|0.2|0.2|0.2|0.2|0.3|0.2"/>
</p:tagLst>
</file>

<file path=ppt/tags/tag28.xml><?xml version="1.0" encoding="utf-8"?>
<p:tagLst xmlns:p="http://schemas.openxmlformats.org/presentationml/2006/main">
  <p:tag name="TIMING" val="|0.2|0.2|0.2|0.2|0.3|0.2"/>
</p:tagLst>
</file>

<file path=ppt/tags/tag29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1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32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WPS Presentation</Application>
  <PresentationFormat>宽屏</PresentationFormat>
  <Paragraphs>231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SimSun</vt:lpstr>
      <vt:lpstr>Wingdings</vt:lpstr>
      <vt:lpstr>.萍方-简</vt:lpstr>
      <vt:lpstr>冬青黑体简体中文</vt:lpstr>
      <vt:lpstr>Calibri</vt:lpstr>
      <vt:lpstr>思源黑体</vt:lpstr>
      <vt:lpstr>苹方-简</vt:lpstr>
      <vt:lpstr>Helvetica Neue</vt:lpstr>
      <vt:lpstr>微软雅黑</vt:lpstr>
      <vt:lpstr>汉仪旗黑</vt:lpstr>
      <vt:lpstr>Arial Unicode MS</vt:lpstr>
      <vt:lpstr>SimSun</vt:lpstr>
      <vt:lpstr>汉仪书宋二KW</vt:lpstr>
      <vt:lpstr>Calibri</vt:lpstr>
      <vt:lpstr>微软雅黑</vt:lpstr>
      <vt:lpstr>.萍方-简</vt:lpstr>
      <vt:lpstr>思源黑体</vt:lpstr>
      <vt:lpstr>Office 主题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</cp:lastModifiedBy>
  <cp:revision>165</cp:revision>
  <dcterms:created xsi:type="dcterms:W3CDTF">2023-10-12T15:32:04Z</dcterms:created>
  <dcterms:modified xsi:type="dcterms:W3CDTF">2023-10-12T15:32:04Z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1033-3.9.1.6204</vt:lpwstr>
  </property>
</Properties>
</file>